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25"/>
  </p:notesMasterIdLst>
  <p:sldIdLst>
    <p:sldId id="256" r:id="rId7"/>
    <p:sldId id="257" r:id="rId8"/>
    <p:sldId id="258" r:id="rId9"/>
    <p:sldId id="259" r:id="rId10"/>
    <p:sldId id="263" r:id="rId11"/>
    <p:sldId id="260" r:id="rId12"/>
    <p:sldId id="265" r:id="rId13"/>
    <p:sldId id="264" r:id="rId14"/>
    <p:sldId id="261" r:id="rId15"/>
    <p:sldId id="262" r:id="rId16"/>
    <p:sldId id="266" r:id="rId17"/>
    <p:sldId id="267" r:id="rId18"/>
    <p:sldId id="268" r:id="rId19"/>
    <p:sldId id="269" r:id="rId20"/>
    <p:sldId id="270" r:id="rId21"/>
    <p:sldId id="273" r:id="rId22"/>
    <p:sldId id="271" r:id="rId23"/>
    <p:sldId id="272" r:id="rId24"/>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150" autoAdjust="0"/>
  </p:normalViewPr>
  <p:slideViewPr>
    <p:cSldViewPr snapToGrid="0">
      <p:cViewPr varScale="1">
        <p:scale>
          <a:sx n="78" d="100"/>
          <a:sy n="78" d="100"/>
        </p:scale>
        <p:origin x="18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30/07/2019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worth noting that some of the vim’s inside the </a:t>
            </a:r>
            <a:r>
              <a:rPr lang="en-GB"/>
              <a:t>Sets palette also work on Maps.</a:t>
            </a:r>
          </a:p>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4</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9</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10</a:t>
            </a:fld>
            <a:endParaRPr lang="en-GB"/>
          </a:p>
        </p:txBody>
      </p:sp>
    </p:spTree>
    <p:extLst>
      <p:ext uri="{BB962C8B-B14F-4D97-AF65-F5344CB8AC3E}">
        <p14:creationId xmlns:p14="http://schemas.microsoft.com/office/powerpoint/2010/main" val="282413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17</a:t>
            </a:fld>
            <a:endParaRPr lang="en-GB"/>
          </a:p>
        </p:txBody>
      </p:sp>
    </p:spTree>
    <p:extLst>
      <p:ext uri="{BB962C8B-B14F-4D97-AF65-F5344CB8AC3E}">
        <p14:creationId xmlns:p14="http://schemas.microsoft.com/office/powerpoint/2010/main" val="2613039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18</a:t>
            </a:fld>
            <a:endParaRPr lang="en-GB"/>
          </a:p>
        </p:txBody>
      </p:sp>
    </p:spTree>
    <p:extLst>
      <p:ext uri="{BB962C8B-B14F-4D97-AF65-F5344CB8AC3E}">
        <p14:creationId xmlns:p14="http://schemas.microsoft.com/office/powerpoint/2010/main" val="3933512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30/07/2019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30/07/2019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4.xml"/><Relationship Id="rId4" Type="http://schemas.openxmlformats.org/officeDocument/2006/relationships/image" Target="../media/image9.tmp"/></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4" name="20190729_150948">
            <a:hlinkClick r:id="" action="ppaction://media"/>
            <a:extLst>
              <a:ext uri="{FF2B5EF4-FFF2-40B4-BE49-F238E27FC236}">
                <a16:creationId xmlns:a16="http://schemas.microsoft.com/office/drawing/2014/main" id="{B29F964D-F056-499F-842A-E814F690B4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3807" y="365760"/>
            <a:ext cx="11624385" cy="6411806"/>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0DE5-9D61-48D9-82A6-847EB47E2DD8}"/>
              </a:ext>
            </a:extLst>
          </p:cNvPr>
          <p:cNvSpPr>
            <a:spLocks noGrp="1"/>
          </p:cNvSpPr>
          <p:nvPr>
            <p:ph type="title"/>
          </p:nvPr>
        </p:nvSpPr>
        <p:spPr/>
        <p:txBody>
          <a:bodyPr/>
          <a:lstStyle/>
          <a:p>
            <a:r>
              <a:rPr lang="en-GB" dirty="0"/>
              <a:t>Performance</a:t>
            </a:r>
          </a:p>
        </p:txBody>
      </p:sp>
      <p:pic>
        <p:nvPicPr>
          <p:cNvPr id="5" name="Picture 4">
            <a:extLst>
              <a:ext uri="{FF2B5EF4-FFF2-40B4-BE49-F238E27FC236}">
                <a16:creationId xmlns:a16="http://schemas.microsoft.com/office/drawing/2014/main" id="{8047DA42-2C85-4052-A590-C8E43893C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69" y="1078692"/>
            <a:ext cx="9277477" cy="5779307"/>
          </a:xfrm>
          <a:prstGeom prst="rect">
            <a:avLst/>
          </a:prstGeom>
        </p:spPr>
      </p:pic>
    </p:spTree>
    <p:extLst>
      <p:ext uri="{BB962C8B-B14F-4D97-AF65-F5344CB8AC3E}">
        <p14:creationId xmlns:p14="http://schemas.microsoft.com/office/powerpoint/2010/main" val="912648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4C784456-3B33-4E43-847A-C47F333187BD}"/>
              </a:ext>
            </a:extLst>
          </p:cNvPr>
          <p:cNvPicPr>
            <a:picLocks noChangeAspect="1"/>
          </p:cNvPicPr>
          <p:nvPr/>
        </p:nvPicPr>
        <p:blipFill>
          <a:blip r:embed="rId2"/>
          <a:stretch>
            <a:fillRect/>
          </a:stretch>
        </p:blipFill>
        <p:spPr>
          <a:xfrm>
            <a:off x="0" y="2854660"/>
            <a:ext cx="12192000" cy="2903345"/>
          </a:xfrm>
          <a:prstGeom prst="rect">
            <a:avLst/>
          </a:prstGeom>
        </p:spPr>
      </p:pic>
      <p:sp>
        <p:nvSpPr>
          <p:cNvPr id="5" name="Rectangle: Rounded Corners 4">
            <a:extLst>
              <a:ext uri="{FF2B5EF4-FFF2-40B4-BE49-F238E27FC236}">
                <a16:creationId xmlns:a16="http://schemas.microsoft.com/office/drawing/2014/main" id="{F480FCB7-4AF4-4B8D-9A4B-0E78DE967F8E}"/>
              </a:ext>
            </a:extLst>
          </p:cNvPr>
          <p:cNvSpPr/>
          <p:nvPr/>
        </p:nvSpPr>
        <p:spPr>
          <a:xfrm>
            <a:off x="1927654" y="1099995"/>
            <a:ext cx="3150973"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Building the table</a:t>
            </a:r>
          </a:p>
          <a:p>
            <a:pPr algn="ctr"/>
            <a:r>
              <a:rPr lang="en-GB" sz="1600" dirty="0">
                <a:solidFill>
                  <a:schemeClr val="bg1"/>
                </a:solidFill>
              </a:rPr>
              <a:t>Which will be fastest, variant attributes or maps?</a:t>
            </a:r>
          </a:p>
        </p:txBody>
      </p:sp>
      <p:sp>
        <p:nvSpPr>
          <p:cNvPr id="6" name="Rectangle: Rounded Corners 5">
            <a:extLst>
              <a:ext uri="{FF2B5EF4-FFF2-40B4-BE49-F238E27FC236}">
                <a16:creationId xmlns:a16="http://schemas.microsoft.com/office/drawing/2014/main" id="{871318F4-2F9B-43E6-BF0A-64BAC9ABDE2A}"/>
              </a:ext>
            </a:extLst>
          </p:cNvPr>
          <p:cNvSpPr/>
          <p:nvPr/>
        </p:nvSpPr>
        <p:spPr>
          <a:xfrm>
            <a:off x="4670740" y="5585502"/>
            <a:ext cx="5486400"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Finding items in the table</a:t>
            </a:r>
          </a:p>
          <a:p>
            <a:pPr algn="ctr"/>
            <a:r>
              <a:rPr lang="en-GB" sz="1600" dirty="0">
                <a:solidFill>
                  <a:schemeClr val="bg1"/>
                </a:solidFill>
              </a:rPr>
              <a:t>Which will be fastest, variant attributes, looking in maps, using the in place element structure or converting to an array?</a:t>
            </a:r>
          </a:p>
        </p:txBody>
      </p:sp>
      <p:cxnSp>
        <p:nvCxnSpPr>
          <p:cNvPr id="8" name="Straight Arrow Connector 7">
            <a:extLst>
              <a:ext uri="{FF2B5EF4-FFF2-40B4-BE49-F238E27FC236}">
                <a16:creationId xmlns:a16="http://schemas.microsoft.com/office/drawing/2014/main" id="{975B2B7B-55C1-467E-9833-066370CD6F1F}"/>
              </a:ext>
            </a:extLst>
          </p:cNvPr>
          <p:cNvCxnSpPr>
            <a:stCxn id="5" idx="2"/>
          </p:cNvCxnSpPr>
          <p:nvPr/>
        </p:nvCxnSpPr>
        <p:spPr>
          <a:xfrm flipH="1">
            <a:off x="1828800" y="2199503"/>
            <a:ext cx="1674341" cy="9514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92FF404-D09E-42B3-B80E-F4676A211DAF}"/>
              </a:ext>
            </a:extLst>
          </p:cNvPr>
          <p:cNvCxnSpPr>
            <a:cxnSpLocks/>
            <a:stCxn id="5" idx="2"/>
          </p:cNvCxnSpPr>
          <p:nvPr/>
        </p:nvCxnSpPr>
        <p:spPr>
          <a:xfrm>
            <a:off x="3503141" y="2199503"/>
            <a:ext cx="1575486" cy="655157"/>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E4B8D2F8-BB23-4717-9E9A-89FEF64E167F}"/>
              </a:ext>
            </a:extLst>
          </p:cNvPr>
          <p:cNvCxnSpPr>
            <a:cxnSpLocks/>
            <a:stCxn id="6" idx="0"/>
          </p:cNvCxnSpPr>
          <p:nvPr/>
        </p:nvCxnSpPr>
        <p:spPr>
          <a:xfrm flipH="1" flipV="1">
            <a:off x="3991232" y="4306332"/>
            <a:ext cx="3422708" cy="12791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02D3F7-5664-40D8-840D-3A037E8275AA}"/>
              </a:ext>
            </a:extLst>
          </p:cNvPr>
          <p:cNvCxnSpPr>
            <a:cxnSpLocks/>
          </p:cNvCxnSpPr>
          <p:nvPr/>
        </p:nvCxnSpPr>
        <p:spPr>
          <a:xfrm flipH="1" flipV="1">
            <a:off x="7241059" y="4298071"/>
            <a:ext cx="172881" cy="128385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3B22187-B67D-4699-957A-42287AB583DF}"/>
              </a:ext>
            </a:extLst>
          </p:cNvPr>
          <p:cNvCxnSpPr>
            <a:cxnSpLocks/>
            <a:stCxn id="6" idx="0"/>
          </p:cNvCxnSpPr>
          <p:nvPr/>
        </p:nvCxnSpPr>
        <p:spPr>
          <a:xfrm flipV="1">
            <a:off x="7413940" y="4294493"/>
            <a:ext cx="1705346" cy="1291009"/>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5569F1BC-F424-42BD-951D-0AAF67531B45}"/>
              </a:ext>
            </a:extLst>
          </p:cNvPr>
          <p:cNvCxnSpPr>
            <a:cxnSpLocks/>
          </p:cNvCxnSpPr>
          <p:nvPr/>
        </p:nvCxnSpPr>
        <p:spPr>
          <a:xfrm flipV="1">
            <a:off x="7413940" y="4794422"/>
            <a:ext cx="3027519" cy="78158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90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3" name="Picture 2">
            <a:extLst>
              <a:ext uri="{FF2B5EF4-FFF2-40B4-BE49-F238E27FC236}">
                <a16:creationId xmlns:a16="http://schemas.microsoft.com/office/drawing/2014/main" id="{3207607C-C91F-49F2-87CA-8CEE771D3D71}"/>
              </a:ext>
            </a:extLst>
          </p:cNvPr>
          <p:cNvPicPr>
            <a:picLocks noChangeAspect="1"/>
          </p:cNvPicPr>
          <p:nvPr/>
        </p:nvPicPr>
        <p:blipFill>
          <a:blip r:embed="rId2"/>
          <a:stretch>
            <a:fillRect/>
          </a:stretch>
        </p:blipFill>
        <p:spPr>
          <a:xfrm>
            <a:off x="0" y="2193243"/>
            <a:ext cx="12192000" cy="2471514"/>
          </a:xfrm>
          <a:prstGeom prst="rect">
            <a:avLst/>
          </a:prstGeom>
        </p:spPr>
      </p:pic>
    </p:spTree>
    <p:extLst>
      <p:ext uri="{BB962C8B-B14F-4D97-AF65-F5344CB8AC3E}">
        <p14:creationId xmlns:p14="http://schemas.microsoft.com/office/powerpoint/2010/main" val="174799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62F3B9C-1095-460E-9627-3D8F124FFF1F}"/>
              </a:ext>
            </a:extLst>
          </p:cNvPr>
          <p:cNvPicPr>
            <a:picLocks noChangeAspect="1"/>
          </p:cNvPicPr>
          <p:nvPr/>
        </p:nvPicPr>
        <p:blipFill>
          <a:blip r:embed="rId2"/>
          <a:stretch>
            <a:fillRect/>
          </a:stretch>
        </p:blipFill>
        <p:spPr>
          <a:xfrm>
            <a:off x="0" y="1841008"/>
            <a:ext cx="12192000" cy="3175984"/>
          </a:xfrm>
          <a:prstGeom prst="rect">
            <a:avLst/>
          </a:prstGeom>
        </p:spPr>
      </p:pic>
    </p:spTree>
    <p:extLst>
      <p:ext uri="{BB962C8B-B14F-4D97-AF65-F5344CB8AC3E}">
        <p14:creationId xmlns:p14="http://schemas.microsoft.com/office/powerpoint/2010/main" val="986047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8" name="Picture 7">
            <a:extLst>
              <a:ext uri="{FF2B5EF4-FFF2-40B4-BE49-F238E27FC236}">
                <a16:creationId xmlns:a16="http://schemas.microsoft.com/office/drawing/2014/main" id="{F5E3CEC1-2A18-439D-B528-6CC9535A2E54}"/>
              </a:ext>
            </a:extLst>
          </p:cNvPr>
          <p:cNvPicPr>
            <a:picLocks noChangeAspect="1"/>
          </p:cNvPicPr>
          <p:nvPr/>
        </p:nvPicPr>
        <p:blipFill>
          <a:blip r:embed="rId3"/>
          <a:stretch>
            <a:fillRect/>
          </a:stretch>
        </p:blipFill>
        <p:spPr>
          <a:xfrm>
            <a:off x="0" y="1070803"/>
            <a:ext cx="12192000" cy="5787197"/>
          </a:xfrm>
          <a:prstGeom prst="rect">
            <a:avLst/>
          </a:prstGeom>
        </p:spPr>
      </p:pic>
    </p:spTree>
    <p:extLst>
      <p:ext uri="{BB962C8B-B14F-4D97-AF65-F5344CB8AC3E}">
        <p14:creationId xmlns:p14="http://schemas.microsoft.com/office/powerpoint/2010/main" val="2240980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3" name="Picture 2">
            <a:extLst>
              <a:ext uri="{FF2B5EF4-FFF2-40B4-BE49-F238E27FC236}">
                <a16:creationId xmlns:a16="http://schemas.microsoft.com/office/drawing/2014/main" id="{015069A7-0C43-4F2F-815B-EC11E1D604DC}"/>
              </a:ext>
            </a:extLst>
          </p:cNvPr>
          <p:cNvPicPr>
            <a:picLocks noChangeAspect="1"/>
          </p:cNvPicPr>
          <p:nvPr/>
        </p:nvPicPr>
        <p:blipFill>
          <a:blip r:embed="rId3"/>
          <a:stretch>
            <a:fillRect/>
          </a:stretch>
        </p:blipFill>
        <p:spPr>
          <a:xfrm>
            <a:off x="2915436" y="1040970"/>
            <a:ext cx="6361127" cy="5817030"/>
          </a:xfrm>
          <a:prstGeom prst="rect">
            <a:avLst/>
          </a:prstGeom>
        </p:spPr>
      </p:pic>
    </p:spTree>
    <p:extLst>
      <p:ext uri="{BB962C8B-B14F-4D97-AF65-F5344CB8AC3E}">
        <p14:creationId xmlns:p14="http://schemas.microsoft.com/office/powerpoint/2010/main" val="4267068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9" name="Picture 8">
            <a:extLst>
              <a:ext uri="{FF2B5EF4-FFF2-40B4-BE49-F238E27FC236}">
                <a16:creationId xmlns:a16="http://schemas.microsoft.com/office/drawing/2014/main" id="{33F7CCC7-5505-452D-958F-CA2BE0CFC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204" y="1099812"/>
            <a:ext cx="8535591" cy="4658375"/>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p:txBody>
      </p:sp>
    </p:spTree>
    <p:extLst>
      <p:ext uri="{BB962C8B-B14F-4D97-AF65-F5344CB8AC3E}">
        <p14:creationId xmlns:p14="http://schemas.microsoft.com/office/powerpoint/2010/main" val="348974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Tree>
    <p:extLst>
      <p:ext uri="{BB962C8B-B14F-4D97-AF65-F5344CB8AC3E}">
        <p14:creationId xmlns:p14="http://schemas.microsoft.com/office/powerpoint/2010/main" val="1989967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When to use LabVIEW Sets and Maps</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When quick look up is important</a:t>
            </a:r>
          </a:p>
          <a:p>
            <a:pPr lvl="1"/>
            <a:r>
              <a:rPr lang="en-GB" dirty="0"/>
              <a:t>Where you would previously have built a Variant Attribute Lookup Table</a:t>
            </a:r>
          </a:p>
          <a:p>
            <a:r>
              <a:rPr lang="en-GB" dirty="0"/>
              <a:t>When context matters</a:t>
            </a:r>
          </a:p>
          <a:p>
            <a:pPr lvl="1"/>
            <a:r>
              <a:rPr lang="en-GB" dirty="0"/>
              <a:t>Configuration and measurement data</a:t>
            </a:r>
          </a:p>
          <a:p>
            <a:pPr lvl="1"/>
            <a:r>
              <a:rPr lang="en-GB" dirty="0"/>
              <a:t>Conditions and actions</a:t>
            </a:r>
          </a:p>
          <a:p>
            <a:pPr lvl="1"/>
            <a:r>
              <a:rPr lang="en-GB" dirty="0"/>
              <a:t>Dynamic size clusters</a:t>
            </a:r>
          </a:p>
          <a:p>
            <a:pPr lvl="1"/>
            <a:r>
              <a:rPr lang="en-GB" dirty="0"/>
              <a:t>Trees or database type behaviour</a:t>
            </a:r>
          </a:p>
        </p:txBody>
      </p:sp>
    </p:spTree>
    <p:extLst>
      <p:ext uri="{BB962C8B-B14F-4D97-AF65-F5344CB8AC3E}">
        <p14:creationId xmlns:p14="http://schemas.microsoft.com/office/powerpoint/2010/main" val="21408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8397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An extension of this could be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Service/Actor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FE09AC-BB1B-44AB-9E53-754FCA5DA9F6}">
  <ds:schemaRefs>
    <ds:schemaRef ds:uri="http://schemas.microsoft.com/sharepoint/v3/contenttype/forms"/>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1588</TotalTime>
  <Words>421</Words>
  <Application>Microsoft Office PowerPoint</Application>
  <PresentationFormat>Widescreen</PresentationFormat>
  <Paragraphs>57</Paragraphs>
  <Slides>18</Slides>
  <Notes>5</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Thanks to PrimaryKey (Piotr Kruczkowsk)</vt:lpstr>
      <vt:lpstr>Agenda</vt:lpstr>
      <vt:lpstr>What are LabVIEW Sets and Maps?</vt:lpstr>
      <vt:lpstr>When to use LabVIEW Sets and Maps</vt:lpstr>
      <vt:lpstr>Avoid Nested Loops</vt:lpstr>
      <vt:lpstr>An extension of this could be a translation utility </vt:lpstr>
      <vt:lpstr>Finding unique elements in an array</vt:lpstr>
      <vt:lpstr>Service/Actor Management</vt:lpstr>
      <vt:lpstr>Service/Actor Management</vt:lpstr>
      <vt:lpstr>Decision Trees</vt:lpstr>
      <vt:lpstr>Decision Trees</vt:lpstr>
      <vt:lpstr>Performance</vt:lpstr>
      <vt:lpstr>Performance – Maps vs Variant Attributes</vt:lpstr>
      <vt:lpstr>Performance – Maps vs Variant Attributes</vt:lpstr>
      <vt:lpstr>Performance – Maps vs Variant Attributes</vt:lpstr>
      <vt:lpstr>Performance – Maps vs Variant Attributes</vt:lpstr>
      <vt:lpstr>Performance – Maps vs Variant Attributes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19</cp:revision>
  <dcterms:created xsi:type="dcterms:W3CDTF">2019-07-29T12:54:42Z</dcterms:created>
  <dcterms:modified xsi:type="dcterms:W3CDTF">2019-07-30T16:05:03Z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